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3EA4F80-17D0-424F-84F9-BA318BA607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5637286-4E5A-4729-A8F8-58C79B1877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8C93F04-F6A6-4A5E-9DB2-88C4747B9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763D-81B8-4E09-BFCE-2C3D80A3A313}" type="datetimeFigureOut">
              <a:rPr lang="sv-SE" smtClean="0"/>
              <a:t>2022-04-18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4C41DF2-B6AD-41E7-8FFD-06CD3C59B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CFF7CBF-AEEC-4A68-B971-475AEB9D7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E4FE-E28A-4811-8376-7018A8E906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1606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2BD161-EC00-4D8A-BEDD-3CB7B1578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763D463-818D-47A5-9CC3-8DCEA99F56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2ADC66B-BA2B-497B-9EE1-D5B4F480B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763D-81B8-4E09-BFCE-2C3D80A3A313}" type="datetimeFigureOut">
              <a:rPr lang="sv-SE" smtClean="0"/>
              <a:t>2022-04-18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012CED9-BB0D-4FE7-922A-0C1F406B8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B56723C-C0FE-486D-B5B6-AD8D7B7A7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E4FE-E28A-4811-8376-7018A8E906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3077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71DA35D-7DCD-4440-BC14-43BBC19FDF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C16D6C0-9E65-4E32-9F16-6284801BDA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BCBC3DA-836D-43B3-B033-F695619E9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763D-81B8-4E09-BFCE-2C3D80A3A313}" type="datetimeFigureOut">
              <a:rPr lang="sv-SE" smtClean="0"/>
              <a:t>2022-04-18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FDCC7E9-50DF-4F62-923E-6FD3B255A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DD79D5D-35AC-4FD6-837A-591C1805F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E4FE-E28A-4811-8376-7018A8E906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2684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7D0D40-BA97-4985-AB89-38E7D8943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8A596C1-9531-4FED-8A2F-831579027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FDD9E2F-4C1C-49E2-B781-7966E66AE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763D-81B8-4E09-BFCE-2C3D80A3A313}" type="datetimeFigureOut">
              <a:rPr lang="sv-SE" smtClean="0"/>
              <a:t>2022-04-18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6193D49-EFB4-470E-AF6F-D6ECF4C70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E3BD0DF-9D99-408B-A3C0-65B0293F7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E4FE-E28A-4811-8376-7018A8E906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3346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9F872D5-AA37-43A0-AFD3-10C1CD778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CA5A10A-0DFD-4DCA-9DC6-19113B39B5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9CF54F2-4A94-451B-8BEA-FF3B6BB1C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763D-81B8-4E09-BFCE-2C3D80A3A313}" type="datetimeFigureOut">
              <a:rPr lang="sv-SE" smtClean="0"/>
              <a:t>2022-04-18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0796101-DBA4-4955-92D4-AD3F63857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80BABED-C3E5-43B8-B977-4AF36D7C0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E4FE-E28A-4811-8376-7018A8E906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2378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74EA859-93EA-471D-A4EF-D63AC77B5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FC9F179-AAC3-44D9-88E9-006712BC8B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7043D08-385F-4C89-B2CF-66CA7766BB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DF16CB3-2C3D-4323-A868-0492FAFC6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763D-81B8-4E09-BFCE-2C3D80A3A313}" type="datetimeFigureOut">
              <a:rPr lang="sv-SE" smtClean="0"/>
              <a:t>2022-04-18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6A5F390-5781-4A0A-9719-B85412B93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F4FA10A-D7E0-4D9A-BA87-1D2C3A30D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E4FE-E28A-4811-8376-7018A8E906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3341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DD0DD4-E6B2-4A30-BB0F-E4F26C08A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E031597-C8B0-4C67-8E93-3AA0799A63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FCEDC22-165D-4E57-AF27-F4406B4AC6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270A821-86B3-4CB9-A337-6A563A9270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CC4C813-D41E-41CF-88B4-4CE8A9CC25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D70A10EE-399E-4CA1-9467-5461EF239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763D-81B8-4E09-BFCE-2C3D80A3A313}" type="datetimeFigureOut">
              <a:rPr lang="sv-SE" smtClean="0"/>
              <a:t>2022-04-18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E0151723-9AFE-4770-B6BE-B58D43796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F3B17497-BEDD-47FF-9F99-65A3D2869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E4FE-E28A-4811-8376-7018A8E906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2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A49CE0-6BE5-486E-AF09-E2A8DA412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2B9578C-C41C-498A-9494-B00F1CCEA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763D-81B8-4E09-BFCE-2C3D80A3A313}" type="datetimeFigureOut">
              <a:rPr lang="sv-SE" smtClean="0"/>
              <a:t>2022-04-18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E0D772A-3985-42AA-9212-AC84B93B8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0081CA2-5173-4C2D-A51A-3283AE6AB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E4FE-E28A-4811-8376-7018A8E906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9327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EF5E13D7-C10D-4956-8623-703D1B8FF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763D-81B8-4E09-BFCE-2C3D80A3A313}" type="datetimeFigureOut">
              <a:rPr lang="sv-SE" smtClean="0"/>
              <a:t>2022-04-18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A7A0545-EA4D-49F9-A1D5-B3A306C11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3B7A3E3-1666-479D-9800-C8B02904F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E4FE-E28A-4811-8376-7018A8E906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7537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4D6A01-3C83-4359-81E8-55649BE64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13D669E-76A3-4F0B-9BB3-362A6F503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48EA66B-AD02-4C3E-9A04-67A8545FBC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D930EAC-FD94-4BF2-B2BD-A8B965140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763D-81B8-4E09-BFCE-2C3D80A3A313}" type="datetimeFigureOut">
              <a:rPr lang="sv-SE" smtClean="0"/>
              <a:t>2022-04-18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B0366DA-18B2-4F50-BCF4-C9998F18D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404822D-8CA5-49CE-B29D-3BBBD2842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E4FE-E28A-4811-8376-7018A8E906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204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983D43-96FC-4633-9406-B1C110DB7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0AC970D-D4A3-478B-BD0A-1DCC6B2A4F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A196ECF-393A-47D7-91E4-8B810AC91D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1134CB6-9E0F-4567-8EFB-1C1C03676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763D-81B8-4E09-BFCE-2C3D80A3A313}" type="datetimeFigureOut">
              <a:rPr lang="sv-SE" smtClean="0"/>
              <a:t>2022-04-18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0EC33F8-C4D2-40E9-A0E5-E7F7074DB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BE9D8A6-DCA3-4F87-8944-85FC15C8A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E4FE-E28A-4811-8376-7018A8E906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4527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8F2E6B6-6C50-4CD5-8547-859ABC641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EA7E22F-7281-4CE4-BF27-5A7FB74DB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953C12D-B867-4114-9459-F4C7617BEE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F763D-81B8-4E09-BFCE-2C3D80A3A313}" type="datetimeFigureOut">
              <a:rPr lang="sv-SE" smtClean="0"/>
              <a:t>2022-04-18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943A3AA-E9A8-498C-A9C2-F80A96DF00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D0B7EBA-C392-4CB9-9235-97CDA6999A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4E4FE-E28A-4811-8376-7018A8E906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384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F8E40D-B671-4273-B992-6F348997C2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	Labb-uppgifter 2022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F27FBDB-2FCF-4476-A6FD-834EA68CA6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3646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7F0DFC7-1F8B-4618-BE20-86AE2489B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Labb 2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0E0B4AD-7389-4EB2-84C1-C35123E344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Beräkna korrelation mellan längd och vikt</a:t>
            </a:r>
          </a:p>
          <a:p>
            <a:endParaRPr lang="sv-SE" dirty="0"/>
          </a:p>
          <a:p>
            <a:r>
              <a:rPr lang="sv-SE" dirty="0"/>
              <a:t>Plotta längd mot vikt</a:t>
            </a:r>
          </a:p>
          <a:p>
            <a:endParaRPr lang="sv-SE" dirty="0"/>
          </a:p>
          <a:p>
            <a:r>
              <a:rPr lang="sv-SE" dirty="0"/>
              <a:t>Gör ett ANOVA test för  </a:t>
            </a:r>
            <a:r>
              <a:rPr lang="sv-SE" dirty="0" err="1"/>
              <a:t>Längd~Vikt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Gör en regressionsmodell för </a:t>
            </a:r>
            <a:r>
              <a:rPr lang="sv-SE" dirty="0" err="1"/>
              <a:t>Längd~Sex</a:t>
            </a:r>
            <a:r>
              <a:rPr lang="sv-SE" dirty="0"/>
              <a:t> (Hur ser modellen ut? Beskriv koefficienterna)</a:t>
            </a:r>
          </a:p>
          <a:p>
            <a:endParaRPr lang="sv-SE" dirty="0"/>
          </a:p>
          <a:p>
            <a:r>
              <a:rPr lang="sv-SE" dirty="0"/>
              <a:t>Gör ett t-test för Längd och Kön (Vad är era slutsatser?)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31898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A498B51-C099-4370-BC32-DD6903766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Labb 2_2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DF09622-A4EE-4EA8-A2C5-7BFC7E86C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Gör en regressionsmodell för </a:t>
            </a:r>
            <a:r>
              <a:rPr lang="sv-SE" dirty="0" err="1"/>
              <a:t>Längd~vikt</a:t>
            </a:r>
            <a:r>
              <a:rPr lang="sv-SE" dirty="0"/>
              <a:t> (beskriv modellen och tolka)</a:t>
            </a:r>
          </a:p>
          <a:p>
            <a:endParaRPr lang="sv-SE" dirty="0"/>
          </a:p>
          <a:p>
            <a:r>
              <a:rPr lang="sv-SE" dirty="0"/>
              <a:t>Plotta </a:t>
            </a:r>
            <a:r>
              <a:rPr lang="sv-SE" dirty="0" err="1"/>
              <a:t>residualerna</a:t>
            </a:r>
            <a:r>
              <a:rPr lang="sv-SE" dirty="0"/>
              <a:t>  för modellen mot Vikt. (Hur är de fördelade?)</a:t>
            </a:r>
          </a:p>
          <a:p>
            <a:endParaRPr lang="sv-SE" dirty="0"/>
          </a:p>
          <a:p>
            <a:r>
              <a:rPr lang="sv-SE" dirty="0"/>
              <a:t>Gör en ny regressionsmodell för </a:t>
            </a:r>
            <a:r>
              <a:rPr lang="sv-SE" dirty="0" err="1"/>
              <a:t>Längd~Vikt+Sex</a:t>
            </a:r>
            <a:r>
              <a:rPr lang="sv-SE" dirty="0"/>
              <a:t> (Tolka modellen)</a:t>
            </a:r>
          </a:p>
          <a:p>
            <a:endParaRPr lang="sv-SE" dirty="0"/>
          </a:p>
          <a:p>
            <a:r>
              <a:rPr lang="sv-SE" dirty="0"/>
              <a:t>Gör en ny regressionsmodell med interaktion mellan Sex och Vikt (Tolka modellen)- Vilken modell av de tre är ”bäst”?</a:t>
            </a:r>
          </a:p>
        </p:txBody>
      </p:sp>
    </p:spTree>
    <p:extLst>
      <p:ext uri="{BB962C8B-B14F-4D97-AF65-F5344CB8AC3E}">
        <p14:creationId xmlns:p14="http://schemas.microsoft.com/office/powerpoint/2010/main" val="3469834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117</Words>
  <Application>Microsoft Office PowerPoint</Application>
  <PresentationFormat>Bredbild</PresentationFormat>
  <Paragraphs>19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 Labb-uppgifter 2022</vt:lpstr>
      <vt:lpstr>Labb 2</vt:lpstr>
      <vt:lpstr>Labb 2_2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Labb-uppgifter 2022</dc:title>
  <dc:creator>Henrik Källberg</dc:creator>
  <cp:lastModifiedBy>Henrik Källberg</cp:lastModifiedBy>
  <cp:revision>1</cp:revision>
  <dcterms:created xsi:type="dcterms:W3CDTF">2022-04-18T17:14:10Z</dcterms:created>
  <dcterms:modified xsi:type="dcterms:W3CDTF">2022-04-18T18:04:13Z</dcterms:modified>
</cp:coreProperties>
</file>